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65" r:id="rId5"/>
    <p:sldId id="266" r:id="rId6"/>
    <p:sldId id="262" r:id="rId7"/>
    <p:sldId id="259" r:id="rId8"/>
    <p:sldId id="269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7" autoAdjust="0"/>
    <p:restoredTop sz="95867" autoAdjust="0"/>
  </p:normalViewPr>
  <p:slideViewPr>
    <p:cSldViewPr snapToGrid="0">
      <p:cViewPr varScale="1">
        <p:scale>
          <a:sx n="110" d="100"/>
          <a:sy n="110" d="100"/>
        </p:scale>
        <p:origin x="57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FATTURATO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cat>
            <c:numRef>
              <c:f>Foglio1!$A$2:$A$9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Foglio1!$B$2:$B$9</c:f>
              <c:numCache>
                <c:formatCode>General</c:formatCode>
                <c:ptCount val="8"/>
                <c:pt idx="0">
                  <c:v>150771</c:v>
                </c:pt>
                <c:pt idx="1">
                  <c:v>261334</c:v>
                </c:pt>
                <c:pt idx="2">
                  <c:v>376134</c:v>
                </c:pt>
                <c:pt idx="3">
                  <c:v>440217</c:v>
                </c:pt>
                <c:pt idx="4">
                  <c:v>504566</c:v>
                </c:pt>
                <c:pt idx="5">
                  <c:v>805768</c:v>
                </c:pt>
                <c:pt idx="6">
                  <c:v>1293059</c:v>
                </c:pt>
                <c:pt idx="7">
                  <c:v>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EA-4C63-845D-F59217C27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430584400"/>
        <c:axId val="534435888"/>
        <c:axId val="0"/>
      </c:bar3DChart>
      <c:catAx>
        <c:axId val="43058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4435888"/>
        <c:crosses val="autoZero"/>
        <c:auto val="1"/>
        <c:lblAlgn val="ctr"/>
        <c:lblOffset val="100"/>
        <c:noMultiLvlLbl val="0"/>
      </c:catAx>
      <c:valAx>
        <c:axId val="53443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058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FD242A-961A-4D30-B985-A84BAF5BA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B3920EB-C91B-46A8-AE92-4842849287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D132F0C-4DB1-4D4D-BFB4-94213A2F5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44F50F-0BD5-4B3A-96BD-76945905F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37490A-A9CE-4E2F-B162-E913ABE4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92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6F8510-6DE6-4FB1-847E-7667FADB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AE87669-8DBB-45FE-8EF0-BF37D771C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EA2DD9-469E-41E4-B109-FCD6B67AC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A67AF6-5397-46EF-B8F6-2249442A1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A8CF6B-10E6-4993-90F9-626E38C16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04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4278C6F-369E-44BC-ADA8-4BCF2247A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30482F9-3763-45EC-B4E1-8077E4514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12DBE7-C2F4-49E0-9645-2A4D0F488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F024089-0C41-4E0C-8826-6ECC824B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4AA448-48AB-4FA4-9BBA-AF99F99CD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826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C17188-9B4F-4EF7-8B13-90BEB984E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31795E-49B1-4F42-A709-13A024EFC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288CCB-DAC8-481E-BA3B-70F16681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1050BC-4077-418F-94D4-575D81A4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320696-E06A-4610-9498-DA9CFBFA8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6348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BD996D-E470-4137-B882-A404B62EE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17D926-0739-4AA8-AD01-F1E99567D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A72309-ACD8-449D-9FFC-41E29E270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BAEE59A-0EF7-4C82-96B0-02A0F67B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EF37CD-FC35-480D-8674-7E79BBDC8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2402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3F5C3D-CABF-40CD-BEE5-C4B3E7685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86EC08-F8AE-4B86-98AE-F4C508BBC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A4D013C-E639-42D9-ABEC-3A90504C8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26C6EA5-BD96-4821-9E85-1EBF85AA4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DD6277D-E75D-4ACA-A8EE-9F46D0CE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E279CE-E0CD-457A-B95F-6310500E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96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65327D-1320-4C78-A487-746EABFC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D45F46-C2C9-4C0F-815E-297B97A65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57DA00D-ED8F-4EAF-80DA-2B9BF79C2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9F35EEE-8BC8-4F96-81E3-2D8F9E16FD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7EFB1F9-5B72-402F-A3F8-B96606188E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457DB17-6176-4F11-B6AE-F31AD0D9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138A5E0-5FB0-473A-8F2F-1F834DCB8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897D77F-5549-4C96-AFEF-F6C089A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576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AB5CEF-55B1-4C6D-9894-D6D36859D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510B20E-BD83-4C64-9691-46BC943E5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0CBB2C4-17F0-4199-A4E7-00E3F5F48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EB72C1-D6D6-4103-BCFB-85974519D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316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8B35EBB-4908-4E2C-AD4A-A350C51FA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EE4F228-B6D8-46E9-B0B7-40DCC5297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156CAA-FB0F-4272-8DE9-D21441EF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9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2F6A46-4D4E-471D-B598-402F7956C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501714-4366-4B48-BBB4-5A4F85E09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51B559-1FA8-4F5A-8E1D-FFAE7B123A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806962-3B2B-4735-BF68-068F1A2E2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BE838E-DF73-405B-B5CD-E1067235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C58D3B3-EC9C-4827-96EC-7D37145F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6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2F4E5D-A267-43D5-A321-552DDD8CC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34F9B94-1EAB-44B5-9164-BD172A95C0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C57BA5C-0C6F-4C45-A2EA-C61C9D2F8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BD5A09-66F9-4A1B-B2CA-B08D65B2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BBFCCF1-47E7-4038-AB37-83DA97692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FA967F-0469-4AF3-949C-9B210FE97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3157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EED2EEA-AAFF-43E5-8BA0-644985BD9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AF9430-BFC9-453B-B34C-D759B0C7F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57F7D1-E6F2-4228-B88B-8DB37E7724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C66A3-92A4-47F7-9054-B57B778B99AD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6C9C5B-37A7-4D07-B768-1072BE7F89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267E76-FAB0-44A1-BEC2-CCC38C738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26042-27F2-452E-B0EE-719229C29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36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A23B89F1-B472-480A-8A57-DBC8C68E6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7" y="2134023"/>
            <a:ext cx="10905066" cy="258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28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EB3895B-F32A-4054-B749-16E079BCAE80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1" name="Sottotitolo 4">
            <a:extLst>
              <a:ext uri="{FF2B5EF4-FFF2-40B4-BE49-F238E27FC236}">
                <a16:creationId xmlns:a16="http://schemas.microsoft.com/office/drawing/2014/main" id="{A6BC2639-421F-4E9E-A12A-BFEB844B9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901" y="6500255"/>
            <a:ext cx="2356964" cy="327788"/>
          </a:xfrm>
          <a:solidFill>
            <a:schemeClr val="tx1"/>
          </a:solidFill>
        </p:spPr>
        <p:txBody>
          <a:bodyPr anchor="ctr" anchorCtr="1">
            <a:norm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10 Ottobre 2018</a:t>
            </a:r>
          </a:p>
        </p:txBody>
      </p:sp>
      <p:sp>
        <p:nvSpPr>
          <p:cNvPr id="12" name="Sottotitolo 4">
            <a:extLst>
              <a:ext uri="{FF2B5EF4-FFF2-40B4-BE49-F238E27FC236}">
                <a16:creationId xmlns:a16="http://schemas.microsoft.com/office/drawing/2014/main" id="{C33C07C5-9CAE-4003-864C-4ED7B03C88B1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pic>
        <p:nvPicPr>
          <p:cNvPr id="5" name="italia 82 pertini tardelli campioni del mondo!!! - YouTube (720p)">
            <a:hlinkClick r:id="" action="ppaction://media"/>
            <a:extLst>
              <a:ext uri="{FF2B5EF4-FFF2-40B4-BE49-F238E27FC236}">
                <a16:creationId xmlns:a16="http://schemas.microsoft.com/office/drawing/2014/main" id="{59C0DB7D-7410-4566-90B4-A3205DFF1E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975" t="1" r="2975" b="437"/>
          <a:stretch/>
        </p:blipFill>
        <p:spPr>
          <a:xfrm>
            <a:off x="2347244" y="1831479"/>
            <a:ext cx="7497513" cy="4464545"/>
          </a:xfrm>
          <a:prstGeom prst="rect">
            <a:avLst/>
          </a:prstGeom>
        </p:spPr>
      </p:pic>
      <p:sp>
        <p:nvSpPr>
          <p:cNvPr id="14" name="Sottotitolo 4">
            <a:extLst>
              <a:ext uri="{FF2B5EF4-FFF2-40B4-BE49-F238E27FC236}">
                <a16:creationId xmlns:a16="http://schemas.microsoft.com/office/drawing/2014/main" id="{B79D65E5-80D9-4CED-80D7-957CD937B463}"/>
              </a:ext>
            </a:extLst>
          </p:cNvPr>
          <p:cNvSpPr txBox="1">
            <a:spLocks/>
          </p:cNvSpPr>
          <p:nvPr/>
        </p:nvSpPr>
        <p:spPr>
          <a:xfrm>
            <a:off x="723888" y="1139873"/>
            <a:ext cx="10813069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Il sogno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C0359BCB-8C12-46FF-BD05-3DBE7F0E98B0}"/>
              </a:ext>
            </a:extLst>
          </p:cNvPr>
          <p:cNvCxnSpPr>
            <a:cxnSpLocks/>
          </p:cNvCxnSpPr>
          <p:nvPr/>
        </p:nvCxnSpPr>
        <p:spPr>
          <a:xfrm>
            <a:off x="506994" y="1714500"/>
            <a:ext cx="11246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5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9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EB3895B-F32A-4054-B749-16E079BCAE80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1" name="Sottotitolo 4">
            <a:extLst>
              <a:ext uri="{FF2B5EF4-FFF2-40B4-BE49-F238E27FC236}">
                <a16:creationId xmlns:a16="http://schemas.microsoft.com/office/drawing/2014/main" id="{A6BC2639-421F-4E9E-A12A-BFEB844B9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901" y="6500255"/>
            <a:ext cx="2356964" cy="327788"/>
          </a:xfrm>
          <a:solidFill>
            <a:schemeClr val="tx1"/>
          </a:solidFill>
        </p:spPr>
        <p:txBody>
          <a:bodyPr anchor="ctr" anchorCtr="1">
            <a:norm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10 Ottobre 2018</a:t>
            </a:r>
          </a:p>
        </p:txBody>
      </p:sp>
      <p:sp>
        <p:nvSpPr>
          <p:cNvPr id="12" name="Sottotitolo 4">
            <a:extLst>
              <a:ext uri="{FF2B5EF4-FFF2-40B4-BE49-F238E27FC236}">
                <a16:creationId xmlns:a16="http://schemas.microsoft.com/office/drawing/2014/main" id="{C33C07C5-9CAE-4003-864C-4ED7B03C88B1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AFAD20C-545C-4087-AA1F-50B97D54B9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78" t="34722" r="65859" b="34166"/>
          <a:stretch/>
        </p:blipFill>
        <p:spPr>
          <a:xfrm>
            <a:off x="942974" y="2280679"/>
            <a:ext cx="4413647" cy="320992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F761C2B-E4CE-455D-81AE-BCFD3F65CA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484" t="8333" r="42344" b="41667"/>
          <a:stretch/>
        </p:blipFill>
        <p:spPr>
          <a:xfrm>
            <a:off x="8830065" y="2280679"/>
            <a:ext cx="1845707" cy="3209926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1349017F-9E10-49AE-B7B1-4EE97B7E8973}"/>
              </a:ext>
            </a:extLst>
          </p:cNvPr>
          <p:cNvSpPr/>
          <p:nvPr/>
        </p:nvSpPr>
        <p:spPr>
          <a:xfrm>
            <a:off x="2500421" y="5663684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Gian Filippo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942DAC44-E45B-49E9-B040-5CF85E26EEED}"/>
              </a:ext>
            </a:extLst>
          </p:cNvPr>
          <p:cNvSpPr/>
          <p:nvPr/>
        </p:nvSpPr>
        <p:spPr>
          <a:xfrm>
            <a:off x="9350693" y="5663684"/>
            <a:ext cx="804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Mattia</a:t>
            </a:r>
          </a:p>
        </p:txBody>
      </p:sp>
      <p:sp>
        <p:nvSpPr>
          <p:cNvPr id="14" name="Sottotitolo 4">
            <a:extLst>
              <a:ext uri="{FF2B5EF4-FFF2-40B4-BE49-F238E27FC236}">
                <a16:creationId xmlns:a16="http://schemas.microsoft.com/office/drawing/2014/main" id="{360A8F88-DF79-4D6B-8AA8-C19879D71B59}"/>
              </a:ext>
            </a:extLst>
          </p:cNvPr>
          <p:cNvSpPr txBox="1">
            <a:spLocks/>
          </p:cNvSpPr>
          <p:nvPr/>
        </p:nvSpPr>
        <p:spPr>
          <a:xfrm>
            <a:off x="723888" y="1139873"/>
            <a:ext cx="10813069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Chi siamo?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E88015E0-D704-4CAF-8558-E4AF73C687FB}"/>
              </a:ext>
            </a:extLst>
          </p:cNvPr>
          <p:cNvCxnSpPr>
            <a:cxnSpLocks/>
          </p:cNvCxnSpPr>
          <p:nvPr/>
        </p:nvCxnSpPr>
        <p:spPr>
          <a:xfrm>
            <a:off x="506994" y="1714500"/>
            <a:ext cx="11246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87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EB3895B-F32A-4054-B749-16E079BCAE80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1" name="Sottotitolo 4">
            <a:extLst>
              <a:ext uri="{FF2B5EF4-FFF2-40B4-BE49-F238E27FC236}">
                <a16:creationId xmlns:a16="http://schemas.microsoft.com/office/drawing/2014/main" id="{A6BC2639-421F-4E9E-A12A-BFEB844B9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901" y="6500255"/>
            <a:ext cx="2356964" cy="327788"/>
          </a:xfrm>
          <a:solidFill>
            <a:schemeClr val="tx1"/>
          </a:solidFill>
        </p:spPr>
        <p:txBody>
          <a:bodyPr anchor="ctr" anchorCtr="1">
            <a:norm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10 Ottobre 2018</a:t>
            </a:r>
          </a:p>
        </p:txBody>
      </p:sp>
      <p:sp>
        <p:nvSpPr>
          <p:cNvPr id="12" name="Sottotitolo 4">
            <a:extLst>
              <a:ext uri="{FF2B5EF4-FFF2-40B4-BE49-F238E27FC236}">
                <a16:creationId xmlns:a16="http://schemas.microsoft.com/office/drawing/2014/main" id="{C33C07C5-9CAE-4003-864C-4ED7B03C88B1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sp>
        <p:nvSpPr>
          <p:cNvPr id="16" name="Sottotitolo 4">
            <a:extLst>
              <a:ext uri="{FF2B5EF4-FFF2-40B4-BE49-F238E27FC236}">
                <a16:creationId xmlns:a16="http://schemas.microsoft.com/office/drawing/2014/main" id="{A840F696-710A-4942-BD8B-E0920E17982A}"/>
              </a:ext>
            </a:extLst>
          </p:cNvPr>
          <p:cNvSpPr txBox="1">
            <a:spLocks/>
          </p:cNvSpPr>
          <p:nvPr/>
        </p:nvSpPr>
        <p:spPr>
          <a:xfrm>
            <a:off x="727566" y="2625694"/>
            <a:ext cx="10736869" cy="2527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tabLst>
                <a:tab pos="1971675" algn="l"/>
              </a:tabLst>
            </a:pPr>
            <a:r>
              <a:rPr lang="it-IT" sz="3600" b="1" dirty="0"/>
              <a:t>VISION: 	</a:t>
            </a:r>
            <a:r>
              <a:rPr lang="it-IT" dirty="0"/>
              <a:t>Passione per il calcio a 360° al centro di ogni città.</a:t>
            </a:r>
          </a:p>
          <a:p>
            <a:pPr algn="just">
              <a:tabLst>
                <a:tab pos="1971675" algn="l"/>
              </a:tabLst>
            </a:pPr>
            <a:endParaRPr lang="it-IT" sz="3600" dirty="0"/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1971675" algn="l"/>
              </a:tabLst>
            </a:pPr>
            <a:r>
              <a:rPr lang="it-IT" sz="3600" b="1" dirty="0"/>
              <a:t>MISSION: 	</a:t>
            </a:r>
            <a:r>
              <a:rPr lang="it-IT" dirty="0"/>
              <a:t>Diventare il punto di riferimento per tutti gli appassionati di calcio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1971675" algn="l"/>
              </a:tabLst>
            </a:pPr>
            <a:r>
              <a:rPr lang="it-IT" dirty="0"/>
              <a:t>	attraverso stores (fisici e virtuali) e prodotti che trasmettano 	</a:t>
            </a:r>
            <a:r>
              <a:rPr lang="it-IT" b="1" dirty="0"/>
              <a:t>emozioni</a:t>
            </a:r>
            <a:r>
              <a:rPr lang="it-IT" dirty="0"/>
              <a:t> ed </a:t>
            </a:r>
            <a:r>
              <a:rPr lang="it-IT" b="1" dirty="0"/>
              <a:t>esperienze</a:t>
            </a:r>
            <a:r>
              <a:rPr lang="it-IT" dirty="0"/>
              <a:t> uniche.</a:t>
            </a:r>
          </a:p>
          <a:p>
            <a:pPr algn="just"/>
            <a:endParaRPr lang="it-IT" sz="3600" dirty="0"/>
          </a:p>
        </p:txBody>
      </p:sp>
      <p:sp>
        <p:nvSpPr>
          <p:cNvPr id="17" name="Sottotitolo 4">
            <a:extLst>
              <a:ext uri="{FF2B5EF4-FFF2-40B4-BE49-F238E27FC236}">
                <a16:creationId xmlns:a16="http://schemas.microsoft.com/office/drawing/2014/main" id="{06E420B8-8FD5-4222-B89C-EC20895B59B0}"/>
              </a:ext>
            </a:extLst>
          </p:cNvPr>
          <p:cNvSpPr txBox="1">
            <a:spLocks/>
          </p:cNvSpPr>
          <p:nvPr/>
        </p:nvSpPr>
        <p:spPr>
          <a:xfrm>
            <a:off x="723888" y="1139873"/>
            <a:ext cx="10813069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L’idea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3ED33FC1-7B04-4377-8543-E7AA30845C98}"/>
              </a:ext>
            </a:extLst>
          </p:cNvPr>
          <p:cNvCxnSpPr>
            <a:cxnSpLocks/>
          </p:cNvCxnSpPr>
          <p:nvPr/>
        </p:nvCxnSpPr>
        <p:spPr>
          <a:xfrm>
            <a:off x="506994" y="1714500"/>
            <a:ext cx="11246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27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ottotitolo 4">
            <a:extLst>
              <a:ext uri="{FF2B5EF4-FFF2-40B4-BE49-F238E27FC236}">
                <a16:creationId xmlns:a16="http://schemas.microsoft.com/office/drawing/2014/main" id="{D6A5AF31-0F7F-4243-8DD9-C172524FB271}"/>
              </a:ext>
            </a:extLst>
          </p:cNvPr>
          <p:cNvSpPr txBox="1">
            <a:spLocks/>
          </p:cNvSpPr>
          <p:nvPr/>
        </p:nvSpPr>
        <p:spPr>
          <a:xfrm>
            <a:off x="1024338" y="2900059"/>
            <a:ext cx="10295725" cy="1068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sz="4400" b="1" dirty="0">
                <a:solidFill>
                  <a:srgbClr val="FF0000"/>
                </a:solidFill>
              </a:rPr>
              <a:t>PASSIONE</a:t>
            </a:r>
          </a:p>
          <a:p>
            <a:pPr>
              <a:spcBef>
                <a:spcPts val="0"/>
              </a:spcBef>
            </a:pPr>
            <a:r>
              <a:rPr lang="it-IT" sz="2000" b="1" i="1" dirty="0" err="1"/>
              <a:t>customer</a:t>
            </a:r>
            <a:r>
              <a:rPr lang="it-IT" sz="2000" b="1" i="1" dirty="0"/>
              <a:t> </a:t>
            </a:r>
            <a:r>
              <a:rPr lang="it-IT" sz="2000" b="1" i="1" dirty="0" err="1"/>
              <a:t>obsession</a:t>
            </a:r>
            <a:endParaRPr lang="it-IT" sz="2000" b="1" i="1" dirty="0"/>
          </a:p>
        </p:txBody>
      </p:sp>
      <p:sp>
        <p:nvSpPr>
          <p:cNvPr id="7" name="Sottotitolo 4">
            <a:extLst>
              <a:ext uri="{FF2B5EF4-FFF2-40B4-BE49-F238E27FC236}">
                <a16:creationId xmlns:a16="http://schemas.microsoft.com/office/drawing/2014/main" id="{1DD48AFB-3D7C-4F4A-AA9B-54160E93D3BD}"/>
              </a:ext>
            </a:extLst>
          </p:cNvPr>
          <p:cNvSpPr txBox="1">
            <a:spLocks/>
          </p:cNvSpPr>
          <p:nvPr/>
        </p:nvSpPr>
        <p:spPr>
          <a:xfrm>
            <a:off x="1024338" y="5049196"/>
            <a:ext cx="10295725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i="1" dirty="0"/>
              <a:t>CORAGGIO + PROFESSIONALITA’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D8E70B97-8EA7-42B7-8B38-BDA207E1BDF8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2" name="Sottotitolo 4">
            <a:extLst>
              <a:ext uri="{FF2B5EF4-FFF2-40B4-BE49-F238E27FC236}">
                <a16:creationId xmlns:a16="http://schemas.microsoft.com/office/drawing/2014/main" id="{1CAA5BDE-3436-44BB-B7FA-3B0C1D7E65FD}"/>
              </a:ext>
            </a:extLst>
          </p:cNvPr>
          <p:cNvSpPr txBox="1">
            <a:spLocks/>
          </p:cNvSpPr>
          <p:nvPr/>
        </p:nvSpPr>
        <p:spPr>
          <a:xfrm>
            <a:off x="115901" y="6500255"/>
            <a:ext cx="2356964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>
                <a:solidFill>
                  <a:schemeClr val="bg1"/>
                </a:solidFill>
              </a:rPr>
              <a:t>10 Ottobre 2018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13" name="Sottotitolo 4">
            <a:extLst>
              <a:ext uri="{FF2B5EF4-FFF2-40B4-BE49-F238E27FC236}">
                <a16:creationId xmlns:a16="http://schemas.microsoft.com/office/drawing/2014/main" id="{2835DAAA-C857-4F4F-A099-0CE7C1C95E02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sp>
        <p:nvSpPr>
          <p:cNvPr id="18" name="Sottotitolo 4">
            <a:extLst>
              <a:ext uri="{FF2B5EF4-FFF2-40B4-BE49-F238E27FC236}">
                <a16:creationId xmlns:a16="http://schemas.microsoft.com/office/drawing/2014/main" id="{88B935BD-4E0E-4A28-9A8A-C057310B6596}"/>
              </a:ext>
            </a:extLst>
          </p:cNvPr>
          <p:cNvSpPr txBox="1">
            <a:spLocks/>
          </p:cNvSpPr>
          <p:nvPr/>
        </p:nvSpPr>
        <p:spPr>
          <a:xfrm>
            <a:off x="723888" y="1139873"/>
            <a:ext cx="10813069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Come ci differenziamo?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5AE088D-1481-4D43-942F-A6F88B9EF10C}"/>
              </a:ext>
            </a:extLst>
          </p:cNvPr>
          <p:cNvCxnSpPr>
            <a:cxnSpLocks/>
          </p:cNvCxnSpPr>
          <p:nvPr/>
        </p:nvCxnSpPr>
        <p:spPr>
          <a:xfrm>
            <a:off x="506994" y="1714500"/>
            <a:ext cx="11246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Risultati immagini per footballove.it">
            <a:extLst>
              <a:ext uri="{FF2B5EF4-FFF2-40B4-BE49-F238E27FC236}">
                <a16:creationId xmlns:a16="http://schemas.microsoft.com/office/drawing/2014/main" id="{B2A7EA79-1E72-40A0-8333-4B60A9A328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7" b="18686"/>
          <a:stretch/>
        </p:blipFill>
        <p:spPr bwMode="auto">
          <a:xfrm>
            <a:off x="1024338" y="2289128"/>
            <a:ext cx="2963902" cy="22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16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EF797FB-F655-472D-86D5-4674FDC49AF6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0" name="Sottotitolo 4">
            <a:extLst>
              <a:ext uri="{FF2B5EF4-FFF2-40B4-BE49-F238E27FC236}">
                <a16:creationId xmlns:a16="http://schemas.microsoft.com/office/drawing/2014/main" id="{E6951321-3424-41AD-A424-A0C1FB98F85F}"/>
              </a:ext>
            </a:extLst>
          </p:cNvPr>
          <p:cNvSpPr txBox="1">
            <a:spLocks/>
          </p:cNvSpPr>
          <p:nvPr/>
        </p:nvSpPr>
        <p:spPr>
          <a:xfrm>
            <a:off x="115901" y="6500255"/>
            <a:ext cx="2356964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>
                <a:solidFill>
                  <a:schemeClr val="bg1"/>
                </a:solidFill>
              </a:rPr>
              <a:t>10 Ottobre 2018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11" name="Sottotitolo 4">
            <a:extLst>
              <a:ext uri="{FF2B5EF4-FFF2-40B4-BE49-F238E27FC236}">
                <a16:creationId xmlns:a16="http://schemas.microsoft.com/office/drawing/2014/main" id="{2A19662C-B6A4-426F-9BD6-C1319691F2CC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sp>
        <p:nvSpPr>
          <p:cNvPr id="14" name="Sottotitolo 4">
            <a:extLst>
              <a:ext uri="{FF2B5EF4-FFF2-40B4-BE49-F238E27FC236}">
                <a16:creationId xmlns:a16="http://schemas.microsoft.com/office/drawing/2014/main" id="{2248A752-BEA3-4C80-B526-7D19C8E60D4C}"/>
              </a:ext>
            </a:extLst>
          </p:cNvPr>
          <p:cNvSpPr txBox="1">
            <a:spLocks/>
          </p:cNvSpPr>
          <p:nvPr/>
        </p:nvSpPr>
        <p:spPr>
          <a:xfrm>
            <a:off x="723888" y="1139873"/>
            <a:ext cx="10813069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I risultati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DA12A1E0-044D-4594-AC50-9F4EEA42D21E}"/>
              </a:ext>
            </a:extLst>
          </p:cNvPr>
          <p:cNvCxnSpPr>
            <a:cxnSpLocks/>
          </p:cNvCxnSpPr>
          <p:nvPr/>
        </p:nvCxnSpPr>
        <p:spPr>
          <a:xfrm>
            <a:off x="506994" y="1714500"/>
            <a:ext cx="11246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A041B8E0-EDB0-4B33-B7D9-DDB35B0E0C1C}"/>
              </a:ext>
            </a:extLst>
          </p:cNvPr>
          <p:cNvGrpSpPr/>
          <p:nvPr/>
        </p:nvGrpSpPr>
        <p:grpSpPr>
          <a:xfrm>
            <a:off x="1280561" y="2000249"/>
            <a:ext cx="9630879" cy="4176184"/>
            <a:chOff x="1144588" y="2000249"/>
            <a:chExt cx="9630879" cy="4176184"/>
          </a:xfrm>
        </p:grpSpPr>
        <p:graphicFrame>
          <p:nvGraphicFramePr>
            <p:cNvPr id="6" name="Grafico 5">
              <a:extLst>
                <a:ext uri="{FF2B5EF4-FFF2-40B4-BE49-F238E27FC236}">
                  <a16:creationId xmlns:a16="http://schemas.microsoft.com/office/drawing/2014/main" id="{66E22185-26E0-4D87-B4F6-AA44F0FDC61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11880901"/>
                </p:ext>
              </p:extLst>
            </p:nvPr>
          </p:nvGraphicFramePr>
          <p:xfrm>
            <a:off x="1144588" y="2000249"/>
            <a:ext cx="6264275" cy="41761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8B6C2539-5133-4530-A168-8271D8BF8FDC}"/>
                </a:ext>
              </a:extLst>
            </p:cNvPr>
            <p:cNvGrpSpPr/>
            <p:nvPr/>
          </p:nvGrpSpPr>
          <p:grpSpPr>
            <a:xfrm>
              <a:off x="8515973" y="2860579"/>
              <a:ext cx="2259494" cy="2455523"/>
              <a:chOff x="8535023" y="2384592"/>
              <a:chExt cx="2259494" cy="2455523"/>
            </a:xfrm>
          </p:grpSpPr>
          <p:pic>
            <p:nvPicPr>
              <p:cNvPr id="4" name="Picture 2" descr="Risultati immagini per logo facebook">
                <a:extLst>
                  <a:ext uri="{FF2B5EF4-FFF2-40B4-BE49-F238E27FC236}">
                    <a16:creationId xmlns:a16="http://schemas.microsoft.com/office/drawing/2014/main" id="{A535A990-DB99-4806-91B7-CE0982FEED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3812" y="2384592"/>
                <a:ext cx="412831" cy="4128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0D8E725C-DC12-414D-8870-DBE021142436}"/>
                  </a:ext>
                </a:extLst>
              </p:cNvPr>
              <p:cNvSpPr/>
              <p:nvPr/>
            </p:nvSpPr>
            <p:spPr>
              <a:xfrm>
                <a:off x="9795526" y="2406341"/>
                <a:ext cx="9989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b="1" i="1" dirty="0"/>
                  <a:t>+ 58.000</a:t>
                </a:r>
              </a:p>
            </p:txBody>
          </p:sp>
          <p:pic>
            <p:nvPicPr>
              <p:cNvPr id="1028" name="Picture 4" descr="Risultati immagini per logo instagram">
                <a:extLst>
                  <a:ext uri="{FF2B5EF4-FFF2-40B4-BE49-F238E27FC236}">
                    <a16:creationId xmlns:a16="http://schemas.microsoft.com/office/drawing/2014/main" id="{83D67C4D-05E8-4DA6-B2B1-EA6DEB453F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375" t="22070" r="37250" b="23067"/>
              <a:stretch/>
            </p:blipFill>
            <p:spPr bwMode="auto">
              <a:xfrm>
                <a:off x="8914168" y="3243337"/>
                <a:ext cx="412118" cy="41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CA144250-0B6C-4773-958B-E18295C6AF02}"/>
                  </a:ext>
                </a:extLst>
              </p:cNvPr>
              <p:cNvSpPr/>
              <p:nvPr/>
            </p:nvSpPr>
            <p:spPr>
              <a:xfrm>
                <a:off x="9795526" y="3265671"/>
                <a:ext cx="9989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b="1" i="1" dirty="0"/>
                  <a:t>+ 23.000</a:t>
                </a:r>
              </a:p>
            </p:txBody>
          </p:sp>
          <p:pic>
            <p:nvPicPr>
              <p:cNvPr id="1030" name="Picture 6" descr="Risultati immagini per logo trustpilot">
                <a:extLst>
                  <a:ext uri="{FF2B5EF4-FFF2-40B4-BE49-F238E27FC236}">
                    <a16:creationId xmlns:a16="http://schemas.microsoft.com/office/drawing/2014/main" id="{CA947F84-F95A-4939-B16B-DEBFC9804A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37" t="16689" r="5937" b="18450"/>
              <a:stretch/>
            </p:blipFill>
            <p:spPr bwMode="auto">
              <a:xfrm>
                <a:off x="8535023" y="4356116"/>
                <a:ext cx="1170409" cy="41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76E9E6FE-20B0-4B14-B6DD-2F88874C8A31}"/>
                  </a:ext>
                </a:extLst>
              </p:cNvPr>
              <p:cNvSpPr/>
              <p:nvPr/>
            </p:nvSpPr>
            <p:spPr>
              <a:xfrm>
                <a:off x="9854035" y="4286117"/>
                <a:ext cx="881973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b="1" i="1" dirty="0"/>
                  <a:t>+ 1.500</a:t>
                </a:r>
              </a:p>
              <a:p>
                <a:pPr algn="ctr"/>
                <a:r>
                  <a:rPr lang="it-IT" sz="1200" b="1" i="1" dirty="0"/>
                  <a:t>Score 9,7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435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B9A1313F-1FAF-4D20-9014-B45D87DA2B1C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ottotitolo 4">
            <a:extLst>
              <a:ext uri="{FF2B5EF4-FFF2-40B4-BE49-F238E27FC236}">
                <a16:creationId xmlns:a16="http://schemas.microsoft.com/office/drawing/2014/main" id="{F42EA859-C983-4C13-8695-DF7569938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901" y="6500255"/>
            <a:ext cx="2356964" cy="327788"/>
          </a:xfrm>
          <a:solidFill>
            <a:schemeClr val="tx1"/>
          </a:solidFill>
        </p:spPr>
        <p:txBody>
          <a:bodyPr anchor="ctr" anchorCtr="1">
            <a:norm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10 Ottobre 2018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F46413F-040F-49B2-BA54-1FE9C95092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73" t="19167" r="6875" b="11528"/>
          <a:stretch/>
        </p:blipFill>
        <p:spPr>
          <a:xfrm>
            <a:off x="266700" y="1236144"/>
            <a:ext cx="6659505" cy="3738012"/>
          </a:xfrm>
          <a:prstGeom prst="rect">
            <a:avLst/>
          </a:prstGeom>
        </p:spPr>
      </p:pic>
      <p:sp>
        <p:nvSpPr>
          <p:cNvPr id="7" name="Sottotitolo 4">
            <a:extLst>
              <a:ext uri="{FF2B5EF4-FFF2-40B4-BE49-F238E27FC236}">
                <a16:creationId xmlns:a16="http://schemas.microsoft.com/office/drawing/2014/main" id="{29C72003-55A3-453D-B315-82CE87E2D7EA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DF3D7950-3865-47D3-8A81-C74DC5AAA424}"/>
              </a:ext>
            </a:extLst>
          </p:cNvPr>
          <p:cNvGrpSpPr/>
          <p:nvPr/>
        </p:nvGrpSpPr>
        <p:grpSpPr>
          <a:xfrm>
            <a:off x="1839181" y="5279105"/>
            <a:ext cx="3514543" cy="505108"/>
            <a:chOff x="3065759" y="5783930"/>
            <a:chExt cx="3514543" cy="505108"/>
          </a:xfrm>
        </p:grpSpPr>
        <p:pic>
          <p:nvPicPr>
            <p:cNvPr id="10" name="Picture 2" descr="https://footballove-assets.s3.amazonaws.com/img/gfx/footballove-logo.jpg">
              <a:extLst>
                <a:ext uri="{FF2B5EF4-FFF2-40B4-BE49-F238E27FC236}">
                  <a16:creationId xmlns:a16="http://schemas.microsoft.com/office/drawing/2014/main" id="{EE51BBBF-8E73-4D4B-A25C-88AF114C064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785"/>
            <a:stretch/>
          </p:blipFill>
          <p:spPr bwMode="auto">
            <a:xfrm>
              <a:off x="3867150" y="5783930"/>
              <a:ext cx="2390776" cy="438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5FCED1E2-C2F1-4E10-AF18-70B02600D7DC}"/>
                </a:ext>
              </a:extLst>
            </p:cNvPr>
            <p:cNvSpPr/>
            <p:nvPr/>
          </p:nvSpPr>
          <p:spPr>
            <a:xfrm>
              <a:off x="3065759" y="5919706"/>
              <a:ext cx="855812" cy="369332"/>
            </a:xfrm>
            <a:prstGeom prst="rect">
              <a:avLst/>
            </a:prstGeom>
          </p:spPr>
          <p:txBody>
            <a:bodyPr wrap="none" anchor="b" anchorCtr="0">
              <a:spAutoFit/>
            </a:bodyPr>
            <a:lstStyle/>
            <a:p>
              <a:r>
                <a:rPr lang="it-IT" b="1" i="1" dirty="0"/>
                <a:t>WWW.</a:t>
              </a:r>
              <a:endParaRPr lang="it-IT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A07F4FA6-E0AE-44DA-9B60-616A58175237}"/>
                </a:ext>
              </a:extLst>
            </p:cNvPr>
            <p:cNvSpPr/>
            <p:nvPr/>
          </p:nvSpPr>
          <p:spPr>
            <a:xfrm>
              <a:off x="6159994" y="5919706"/>
              <a:ext cx="420308" cy="369332"/>
            </a:xfrm>
            <a:prstGeom prst="rect">
              <a:avLst/>
            </a:prstGeom>
          </p:spPr>
          <p:txBody>
            <a:bodyPr wrap="none" anchor="b" anchorCtr="0">
              <a:spAutoFit/>
            </a:bodyPr>
            <a:lstStyle/>
            <a:p>
              <a:r>
                <a:rPr lang="it-IT" b="1" i="1" dirty="0"/>
                <a:t>.IT</a:t>
              </a:r>
              <a:endParaRPr lang="it-IT" dirty="0"/>
            </a:p>
          </p:txBody>
        </p:sp>
      </p:grpSp>
      <p:sp>
        <p:nvSpPr>
          <p:cNvPr id="14" name="Sottotitolo 4">
            <a:extLst>
              <a:ext uri="{FF2B5EF4-FFF2-40B4-BE49-F238E27FC236}">
                <a16:creationId xmlns:a16="http://schemas.microsoft.com/office/drawing/2014/main" id="{F1A43458-B7BA-45A7-8F51-6BF257E6A289}"/>
              </a:ext>
            </a:extLst>
          </p:cNvPr>
          <p:cNvSpPr txBox="1">
            <a:spLocks/>
          </p:cNvSpPr>
          <p:nvPr/>
        </p:nvSpPr>
        <p:spPr>
          <a:xfrm>
            <a:off x="7248525" y="1139873"/>
            <a:ext cx="4288432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I partner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FA6E409-6FD7-42A9-88C4-D851FDEDABEF}"/>
              </a:ext>
            </a:extLst>
          </p:cNvPr>
          <p:cNvCxnSpPr>
            <a:cxnSpLocks/>
          </p:cNvCxnSpPr>
          <p:nvPr/>
        </p:nvCxnSpPr>
        <p:spPr>
          <a:xfrm>
            <a:off x="7077075" y="1714500"/>
            <a:ext cx="46767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Risultati immagini per 3w biella">
            <a:extLst>
              <a:ext uri="{FF2B5EF4-FFF2-40B4-BE49-F238E27FC236}">
                <a16:creationId xmlns:a16="http://schemas.microsoft.com/office/drawing/2014/main" id="{0E283E42-6FB1-483C-96E8-242D637F3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532" y="1809965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ttangolo 19">
            <a:extLst>
              <a:ext uri="{FF2B5EF4-FFF2-40B4-BE49-F238E27FC236}">
                <a16:creationId xmlns:a16="http://schemas.microsoft.com/office/drawing/2014/main" id="{916FEB3D-DE7B-45F0-9937-F407C7A2584E}"/>
              </a:ext>
            </a:extLst>
          </p:cNvPr>
          <p:cNvSpPr/>
          <p:nvPr/>
        </p:nvSpPr>
        <p:spPr>
          <a:xfrm>
            <a:off x="9801044" y="2577799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i="1" dirty="0"/>
              <a:t>3W - Biella</a:t>
            </a:r>
          </a:p>
        </p:txBody>
      </p:sp>
      <p:pic>
        <p:nvPicPr>
          <p:cNvPr id="2054" name="Picture 6" descr="Risultati immagini per btrees biella">
            <a:extLst>
              <a:ext uri="{FF2B5EF4-FFF2-40B4-BE49-F238E27FC236}">
                <a16:creationId xmlns:a16="http://schemas.microsoft.com/office/drawing/2014/main" id="{543EE00B-3C7C-433F-954E-49BB25D20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532" y="3945408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3BAC54C4-9276-4F2B-A5CF-6FA1AC66AA5F}"/>
              </a:ext>
            </a:extLst>
          </p:cNvPr>
          <p:cNvSpPr/>
          <p:nvPr/>
        </p:nvSpPr>
        <p:spPr>
          <a:xfrm>
            <a:off x="9649017" y="4660742"/>
            <a:ext cx="15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i="1" dirty="0" err="1"/>
              <a:t>BTrees</a:t>
            </a:r>
            <a:r>
              <a:rPr lang="it-IT" b="1" i="1" dirty="0"/>
              <a:t> - Biella</a:t>
            </a:r>
          </a:p>
        </p:txBody>
      </p:sp>
    </p:spTree>
    <p:extLst>
      <p:ext uri="{BB962C8B-B14F-4D97-AF65-F5344CB8AC3E}">
        <p14:creationId xmlns:p14="http://schemas.microsoft.com/office/powerpoint/2010/main" val="343578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B9A1313F-1FAF-4D20-9014-B45D87DA2B1C}"/>
              </a:ext>
            </a:extLst>
          </p:cNvPr>
          <p:cNvSpPr/>
          <p:nvPr/>
        </p:nvSpPr>
        <p:spPr>
          <a:xfrm>
            <a:off x="0" y="6462155"/>
            <a:ext cx="12192000" cy="3958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1026" name="Picture 2" descr="https://footballove-assets.s3.amazonaws.com/img/gfx/footballove-logo.jpg">
            <a:extLst>
              <a:ext uri="{FF2B5EF4-FFF2-40B4-BE49-F238E27FC236}">
                <a16:creationId xmlns:a16="http://schemas.microsoft.com/office/drawing/2014/main" id="{F42E5C99-C6F4-41EF-8684-A1D777E8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4" y="224215"/>
            <a:ext cx="2496856" cy="5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ottotitolo 4">
            <a:extLst>
              <a:ext uri="{FF2B5EF4-FFF2-40B4-BE49-F238E27FC236}">
                <a16:creationId xmlns:a16="http://schemas.microsoft.com/office/drawing/2014/main" id="{F42EA859-C983-4C13-8695-DF7569938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901" y="6500255"/>
            <a:ext cx="2356964" cy="327788"/>
          </a:xfrm>
          <a:solidFill>
            <a:schemeClr val="tx1"/>
          </a:solidFill>
        </p:spPr>
        <p:txBody>
          <a:bodyPr anchor="ctr" anchorCtr="1">
            <a:norm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10 Ottobre 2018</a:t>
            </a:r>
          </a:p>
        </p:txBody>
      </p:sp>
      <p:sp>
        <p:nvSpPr>
          <p:cNvPr id="7" name="Sottotitolo 4">
            <a:extLst>
              <a:ext uri="{FF2B5EF4-FFF2-40B4-BE49-F238E27FC236}">
                <a16:creationId xmlns:a16="http://schemas.microsoft.com/office/drawing/2014/main" id="{29C72003-55A3-453D-B315-82CE87E2D7EA}"/>
              </a:ext>
            </a:extLst>
          </p:cNvPr>
          <p:cNvSpPr txBox="1">
            <a:spLocks/>
          </p:cNvSpPr>
          <p:nvPr/>
        </p:nvSpPr>
        <p:spPr>
          <a:xfrm>
            <a:off x="9282585" y="6500255"/>
            <a:ext cx="2793513" cy="3277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</a:rPr>
              <a:t>A scuola di E-Commerce, UIB</a:t>
            </a:r>
          </a:p>
        </p:txBody>
      </p:sp>
      <p:sp>
        <p:nvSpPr>
          <p:cNvPr id="17" name="Sottotitolo 4">
            <a:extLst>
              <a:ext uri="{FF2B5EF4-FFF2-40B4-BE49-F238E27FC236}">
                <a16:creationId xmlns:a16="http://schemas.microsoft.com/office/drawing/2014/main" id="{06AFA5C6-C326-4341-8F7A-EEE6CD963B5D}"/>
              </a:ext>
            </a:extLst>
          </p:cNvPr>
          <p:cNvSpPr txBox="1">
            <a:spLocks/>
          </p:cNvSpPr>
          <p:nvPr/>
        </p:nvSpPr>
        <p:spPr>
          <a:xfrm>
            <a:off x="357553" y="2955230"/>
            <a:ext cx="11476894" cy="947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3400" i="1" dirty="0"/>
              <a:t>«L’unica </a:t>
            </a:r>
            <a:r>
              <a:rPr lang="it-IT" sz="3400" i="1" dirty="0">
                <a:solidFill>
                  <a:srgbClr val="FF0000"/>
                </a:solidFill>
              </a:rPr>
              <a:t>INNOVAZIONE POSSIBILE </a:t>
            </a:r>
            <a:r>
              <a:rPr lang="it-IT" sz="3400" i="1" dirty="0"/>
              <a:t>è la </a:t>
            </a:r>
            <a:r>
              <a:rPr lang="it-IT" sz="3400" i="1" dirty="0">
                <a:solidFill>
                  <a:srgbClr val="FF0000"/>
                </a:solidFill>
              </a:rPr>
              <a:t>CONTINUA EVOLUZIONE</a:t>
            </a:r>
            <a:r>
              <a:rPr lang="it-IT" sz="3400" i="1" dirty="0"/>
              <a:t>»</a:t>
            </a:r>
          </a:p>
        </p:txBody>
      </p:sp>
      <p:sp>
        <p:nvSpPr>
          <p:cNvPr id="9" name="Sottotitolo 4">
            <a:extLst>
              <a:ext uri="{FF2B5EF4-FFF2-40B4-BE49-F238E27FC236}">
                <a16:creationId xmlns:a16="http://schemas.microsoft.com/office/drawing/2014/main" id="{DD936345-379A-4C9F-A570-6AA72E90B101}"/>
              </a:ext>
            </a:extLst>
          </p:cNvPr>
          <p:cNvSpPr txBox="1">
            <a:spLocks/>
          </p:cNvSpPr>
          <p:nvPr/>
        </p:nvSpPr>
        <p:spPr>
          <a:xfrm>
            <a:off x="723888" y="1139873"/>
            <a:ext cx="10813069" cy="67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3600" b="1" i="1" dirty="0"/>
              <a:t>Il nostro MANTRA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BA89FBA0-C736-43CE-82E0-D22D2510ECD7}"/>
              </a:ext>
            </a:extLst>
          </p:cNvPr>
          <p:cNvCxnSpPr>
            <a:cxnSpLocks/>
          </p:cNvCxnSpPr>
          <p:nvPr/>
        </p:nvCxnSpPr>
        <p:spPr>
          <a:xfrm>
            <a:off x="506994" y="1714500"/>
            <a:ext cx="11246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12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9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119</Words>
  <Application>Microsoft Office PowerPoint</Application>
  <PresentationFormat>Widescreen</PresentationFormat>
  <Paragraphs>39</Paragraphs>
  <Slides>8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Mattia Carlo Gerardi</dc:creator>
  <cp:lastModifiedBy>Nicoletta Bonino</cp:lastModifiedBy>
  <cp:revision>30</cp:revision>
  <dcterms:created xsi:type="dcterms:W3CDTF">2017-11-05T15:30:40Z</dcterms:created>
  <dcterms:modified xsi:type="dcterms:W3CDTF">2018-10-08T12:37:44Z</dcterms:modified>
</cp:coreProperties>
</file>